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Walker" initials="DW" lastIdx="4" clrIdx="0">
    <p:extLst>
      <p:ext uri="{19B8F6BF-5375-455C-9EA6-DF929625EA0E}">
        <p15:presenceInfo xmlns:p15="http://schemas.microsoft.com/office/powerpoint/2012/main" userId="David Wal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97C5AE-73E8-43FD-B690-2B92D8916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043ED0-418C-4125-8841-5657BE2BB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2B4530-B9BC-4D08-BB7C-BCA9CEE1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55AE42-4C05-43B7-9ADF-DAEEFC79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76786C-7CB2-4AF2-AAD2-EEDB9C7B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7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1E94D1-9822-4ABC-A5D2-882B82F8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EECAB2-97B7-4E95-987F-C6B65F9E6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CFE02A-E13D-48E6-BE9C-DC163E23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34750E-B360-456C-BE25-3BBA962E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BD4CB8-12A3-438E-AA0C-6D09F16A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3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64C9987-83BB-49F0-A36A-E21829808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F299EE-40A2-4767-8970-740E34063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1BABB7-8F46-4AAB-B496-B0003EF9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1B20D0-2642-4B75-B521-143B77AC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034F31-1540-4743-B5C8-9D583BBB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D7D569-5811-47B0-BCDC-1CC0BF1F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488A18-FFE3-4187-AA6F-EBE325FC0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6F06A0-39E0-4BDE-9058-1EE56D5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EDF6CC-BFC6-4393-8DC9-4DAEC0B9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AB1E4B-A17C-4E4B-BE95-2F39A19E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7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11D8C-0C31-4F31-B412-367720F30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73E6F8-3184-46DF-8FD6-770F2631B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370ABE-1A83-4495-9D2E-0108C009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C04743-D3F4-4F24-A651-6D972255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5F40B6-C662-4EE9-990E-58E2EC85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15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F28C0E-7672-49BA-8DD1-381960B4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5561B7-948F-462C-9670-9FA29F8D4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2ABCA23-2667-4977-82B7-4A98BB882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F1CCEC-ED33-41AD-82FF-DDB5CB1E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20E724-F2BF-4411-94AE-2FE84C6E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078FB9-038C-4C6D-8D1D-AA1737E4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0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828A4-E4E6-415E-97E7-E90FD50B7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630A54-5042-428D-980E-E053A96B8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A3EBC9-063E-4730-92AF-6FB174F6D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B95A92-D98B-4FAA-93C9-63B5AFD41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5E04D2-C455-436B-8117-727F59378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7B43121-2B17-45D4-8C24-CEFAD7F1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5A1AAF-A087-433D-9D3C-11E0FC0D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8F9DFD-DE5C-4653-A97B-8D8A2259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31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B09AB4-A213-41B1-AD08-B2274835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C5CB39-3031-4F0B-95FF-05322AA1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85A21B-4BE7-4336-9433-CDF36BDC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18FD733-9A09-4D1C-AC52-803F46C19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93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D0D2B6D-C048-4F21-8C11-E5DF1E63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C21198C-51F0-41F6-9DB5-877E587B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7D1623-F0E4-495D-9F17-8F9BDEF4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1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4746A5-50AD-4CCC-A890-8277CA1E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545F63-035D-4226-A426-7ED4BED2E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AACE0C-B0F1-42D4-BEE7-F7D0E75E2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0AD921-A948-451F-BF86-EF3D8137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8DAC69-56AF-408D-987A-37268225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70F00E-A9E3-495A-A605-60C225F8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451760-E396-4869-8CB4-E1F0DC47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2094F26-EEA3-44E1-9F47-B62D094CC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DFAEA2-A686-45CC-9792-C9878AB90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28E678-4738-4CDE-93E1-83DB321F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840BCF-8B07-4FF1-A569-7727D925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CBBAA9-0F0A-4C5E-BD40-23762F97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19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5ACC01-C159-45CE-8C04-303134AB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40D76B-0758-4C70-94E7-7BDEB74C6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6F1F3D-89F7-4D8F-B42E-898F9D30B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97E0-B948-40C7-95FF-8B0BE1297B0A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041966-B3B2-4531-B539-33E0F9161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81A57C-62C8-4037-A013-CCDBD981E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5DCC-3F85-48C5-8EC6-7BFBD5700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newmarketbattlefieldtours.co.uk/" TargetMode="External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C80C1CE-1B8B-4B11-84B6-04911BFE71B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608" y="218131"/>
            <a:ext cx="1704025" cy="10662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7155CB5-CB77-4D17-9858-BD7BDC4AE19F}"/>
              </a:ext>
            </a:extLst>
          </p:cNvPr>
          <p:cNvSpPr txBox="1"/>
          <p:nvPr/>
        </p:nvSpPr>
        <p:spPr>
          <a:xfrm>
            <a:off x="857250" y="667712"/>
            <a:ext cx="8039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Biome" panose="020B0502040204020203" pitchFamily="34" charset="0"/>
                <a:cs typeface="Biome" panose="020B0502040204020203" pitchFamily="34" charset="0"/>
              </a:rPr>
              <a:t>Ten top touring tips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49C971-56C7-402C-B133-056579CBFF93}"/>
              </a:ext>
            </a:extLst>
          </p:cNvPr>
          <p:cNvSpPr/>
          <p:nvPr/>
        </p:nvSpPr>
        <p:spPr>
          <a:xfrm>
            <a:off x="1629403" y="1426595"/>
            <a:ext cx="5090993" cy="766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 small bag to carry essentials such as snacks, a bottle of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or a flask. Bags can usually be left on the vehicle whilst visiting a battlefield or cemetery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BF72339-3CA8-411E-B4A4-879550463200}"/>
              </a:ext>
            </a:extLst>
          </p:cNvPr>
          <p:cNvSpPr txBox="1"/>
          <p:nvPr/>
        </p:nvSpPr>
        <p:spPr>
          <a:xfrm>
            <a:off x="885691" y="2430077"/>
            <a:ext cx="3743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Wear good comfy shoes or boots as we will be walking and the ground may be muddy and not always be completely even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A06DA0F-2958-4D9D-8714-C921EE901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06" y="3579115"/>
            <a:ext cx="1468479" cy="10156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D61F21F-602C-48D8-BA5F-8CD8C79FB629}"/>
              </a:ext>
            </a:extLst>
          </p:cNvPr>
          <p:cNvSpPr txBox="1"/>
          <p:nvPr/>
        </p:nvSpPr>
        <p:spPr>
          <a:xfrm>
            <a:off x="500185" y="3581172"/>
            <a:ext cx="1616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Don’t forget </a:t>
            </a:r>
          </a:p>
          <a:p>
            <a:r>
              <a:rPr lang="en-GB" sz="1400" dirty="0">
                <a:latin typeface="Berlin Sans FB" panose="020E0602020502020306" pitchFamily="34" charset="0"/>
              </a:rPr>
              <a:t>your camera and spare batteries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AF910FA-D982-4377-9C98-BA4C3017B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237" y="1696426"/>
            <a:ext cx="1397097" cy="10332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9CBB996-377D-45A4-80E1-52CBF179BD45}"/>
              </a:ext>
            </a:extLst>
          </p:cNvPr>
          <p:cNvSpPr txBox="1"/>
          <p:nvPr/>
        </p:nvSpPr>
        <p:spPr>
          <a:xfrm>
            <a:off x="8792575" y="1608054"/>
            <a:ext cx="29056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Useful to have some local currency as although hotels and restaurants and most shops accept cards, some smaller cafes may not. You will need coins for some toilets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E5837A1B-6863-475C-A17D-29036C8123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0" y="4965420"/>
            <a:ext cx="952997" cy="108236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48359B6-AA88-43E9-8360-F79308D7DFA2}"/>
              </a:ext>
            </a:extLst>
          </p:cNvPr>
          <p:cNvSpPr txBox="1"/>
          <p:nvPr/>
        </p:nvSpPr>
        <p:spPr>
          <a:xfrm>
            <a:off x="1443130" y="5005152"/>
            <a:ext cx="21690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There will be regular comfort breaks as toilets aren’t always available </a:t>
            </a:r>
          </a:p>
          <a:p>
            <a:r>
              <a:rPr lang="en-GB" sz="1400" dirty="0">
                <a:latin typeface="Berlin Sans FB" panose="020E0602020502020306" pitchFamily="34" charset="0"/>
              </a:rPr>
              <a:t>on the battlefields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3C482867-C385-4F24-AB14-6FEB9DF3EE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206" y="4485105"/>
            <a:ext cx="1805262" cy="120832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FBE2B1B-659A-4A02-B094-7B60A5E6C389}"/>
              </a:ext>
            </a:extLst>
          </p:cNvPr>
          <p:cNvSpPr txBox="1"/>
          <p:nvPr/>
        </p:nvSpPr>
        <p:spPr>
          <a:xfrm>
            <a:off x="3887381" y="5567892"/>
            <a:ext cx="1705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Hats, sunscreen and water are must haves in the summer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2DF2627-82DA-48C3-91A1-42BEDA02486B}"/>
              </a:ext>
            </a:extLst>
          </p:cNvPr>
          <p:cNvSpPr txBox="1"/>
          <p:nvPr/>
        </p:nvSpPr>
        <p:spPr>
          <a:xfrm>
            <a:off x="9401954" y="3300613"/>
            <a:ext cx="2563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Check the weather forecast and dress accordingly – a rain jacket is always a handy thing to have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53AB5E3E-F829-4A92-ADCC-571A68AE48D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99" y="1370281"/>
            <a:ext cx="845964" cy="81867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A1F5FAA-81B6-4719-AC5D-037B3B11C6BE}"/>
              </a:ext>
            </a:extLst>
          </p:cNvPr>
          <p:cNvSpPr txBox="1"/>
          <p:nvPr/>
        </p:nvSpPr>
        <p:spPr>
          <a:xfrm>
            <a:off x="4357900" y="3359071"/>
            <a:ext cx="2296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No battlefield souvenirs!</a:t>
            </a:r>
          </a:p>
          <a:p>
            <a:r>
              <a:rPr lang="en-GB" sz="1400" dirty="0">
                <a:latin typeface="Berlin Sans FB" panose="020E0602020502020306" pitchFamily="34" charset="0"/>
              </a:rPr>
              <a:t>Don’t be tempted to take bombs or bullets as it’s both illegal and very dangerous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94D1C3E5-7329-4C53-B8D9-4404D5074A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143" y="2948506"/>
            <a:ext cx="1082811" cy="107858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A08FF099-AC49-4558-8FA6-E951154AA7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323" y="5462736"/>
            <a:ext cx="1195639" cy="938907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478E83E-64C1-4315-B6A2-6995B176C974}"/>
              </a:ext>
            </a:extLst>
          </p:cNvPr>
          <p:cNvSpPr txBox="1"/>
          <p:nvPr/>
        </p:nvSpPr>
        <p:spPr>
          <a:xfrm>
            <a:off x="6155012" y="4878233"/>
            <a:ext cx="16683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Lunches will usually be taken in local cafes. We will stop for teas and coffees and toilets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F77EDE1-12EF-4FC5-99E5-84045F632274}"/>
              </a:ext>
            </a:extLst>
          </p:cNvPr>
          <p:cNvSpPr txBox="1"/>
          <p:nvPr/>
        </p:nvSpPr>
        <p:spPr>
          <a:xfrm>
            <a:off x="8522254" y="4413071"/>
            <a:ext cx="2754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erlin Sans FB" panose="020E0602020502020306" pitchFamily="34" charset="0"/>
              </a:rPr>
              <a:t>Be aware that some battlefields and cemeteries can be difficult to navigate and they can get muddy 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B71CE2B9-F7CA-404D-A308-FBE5A71787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59" y="3368919"/>
            <a:ext cx="985934" cy="968561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2E37B01F-A90B-4E75-8BDD-BF935CA1DD37}"/>
              </a:ext>
            </a:extLst>
          </p:cNvPr>
          <p:cNvSpPr/>
          <p:nvPr/>
        </p:nvSpPr>
        <p:spPr>
          <a:xfrm>
            <a:off x="119279" y="6406388"/>
            <a:ext cx="26733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www.newmarketbattlefieldtours.co.uk</a:t>
            </a:r>
            <a:endParaRPr lang="en-GB" sz="1200" dirty="0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E2CD428C-C457-426F-B61B-BC8FB0EC302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51" y="2018638"/>
            <a:ext cx="1082811" cy="1002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CEEB12E-1EF6-4B53-A1B2-E758667B3D8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608" y="5125134"/>
            <a:ext cx="1276509" cy="127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2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Biome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Walker</dc:creator>
  <cp:lastModifiedBy>David Walker</cp:lastModifiedBy>
  <cp:revision>19</cp:revision>
  <dcterms:created xsi:type="dcterms:W3CDTF">2020-01-17T12:07:06Z</dcterms:created>
  <dcterms:modified xsi:type="dcterms:W3CDTF">2020-03-01T10:16:06Z</dcterms:modified>
</cp:coreProperties>
</file>